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  <a:srgbClr val="65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60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435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500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43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44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767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688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80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18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32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64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95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BAB41-44D4-4511-99F2-732EBABA0129}" type="datetimeFigureOut">
              <a:rPr kumimoji="1" lang="ja-JP" altLang="en-US" smtClean="0"/>
              <a:t>2016/11/2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FD78B-9566-42C5-B873-D75DD3DCB5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9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83808" y="1"/>
            <a:ext cx="5829300" cy="1475656"/>
          </a:xfrm>
        </p:spPr>
        <p:txBody>
          <a:bodyPr>
            <a:normAutofit/>
          </a:bodyPr>
          <a:lstStyle/>
          <a:p>
            <a:r>
              <a:rPr kumimoji="1" lang="ja-JP" altLang="en-US" sz="400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就職活動準備講座④</a:t>
            </a:r>
            <a:r>
              <a:rPr kumimoji="1" lang="en-US" altLang="ja-JP" sz="400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/>
            </a:r>
            <a:br>
              <a:rPr kumimoji="1" lang="en-US" altLang="ja-JP" sz="400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4000" dirty="0" smtClean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エントリーシート対策</a:t>
            </a:r>
            <a:endParaRPr kumimoji="1" lang="ja-JP" altLang="en-US" sz="4000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20688" y="6372200"/>
            <a:ext cx="5688632" cy="2664296"/>
          </a:xfrm>
          <a:ln>
            <a:solidFill>
              <a:schemeClr val="accent2">
                <a:lumMod val="60000"/>
                <a:lumOff val="40000"/>
                <a:alpha val="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r>
              <a:rPr kumimoji="1"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日時：１２月７日</a:t>
            </a:r>
            <a:r>
              <a:rPr kumimoji="1" lang="en-US" altLang="ja-JP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</a:t>
            </a:r>
            <a:r>
              <a:rPr kumimoji="1"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水</a:t>
            </a:r>
            <a:r>
              <a:rPr kumimoji="1" lang="en-US" altLang="ja-JP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</a:p>
          <a:p>
            <a:r>
              <a:rPr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１５：１５～１８：００</a:t>
            </a:r>
            <a:endParaRPr lang="en-US" altLang="ja-JP" sz="2800" dirty="0" smtClean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kumimoji="1"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場所：１</a:t>
            </a:r>
            <a:r>
              <a:rPr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Ｈ</a:t>
            </a:r>
            <a:r>
              <a:rPr kumimoji="1"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１０１</a:t>
            </a:r>
            <a:endParaRPr kumimoji="1" lang="en-US" altLang="ja-JP" sz="2800" dirty="0" smtClean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en-US" altLang="ja-JP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【</a:t>
            </a:r>
            <a:r>
              <a:rPr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事前申込不要</a:t>
            </a:r>
            <a:r>
              <a:rPr lang="en-US" altLang="ja-JP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】【</a:t>
            </a:r>
            <a:r>
              <a:rPr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服装自由</a:t>
            </a:r>
            <a:r>
              <a:rPr lang="en-US" altLang="ja-JP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】</a:t>
            </a:r>
          </a:p>
          <a:p>
            <a:r>
              <a:rPr kumimoji="1" lang="ja-JP" altLang="en-US" sz="2800" dirty="0" smtClean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内定者４名の登壇も予定しています！</a:t>
            </a:r>
            <a:endParaRPr kumimoji="1" lang="en-US" altLang="ja-JP" sz="2800" dirty="0" smtClean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kumimoji="1" lang="ja-JP" altLang="en-US" sz="2800" dirty="0" smtClean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問い合わせ先：学生部就職課</a:t>
            </a:r>
            <a:endParaRPr kumimoji="1" lang="en-US" altLang="ja-JP" sz="2800" dirty="0" smtClean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28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０２９－８５３－６０９１</a:t>
            </a:r>
            <a:endParaRPr kumimoji="1" lang="ja-JP" altLang="en-US" sz="280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37" y="3635896"/>
            <a:ext cx="396044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190" y="3640600"/>
            <a:ext cx="216024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雲形吹き出し 5"/>
          <p:cNvSpPr/>
          <p:nvPr/>
        </p:nvSpPr>
        <p:spPr>
          <a:xfrm>
            <a:off x="4437112" y="1475656"/>
            <a:ext cx="1944216" cy="1080120"/>
          </a:xfrm>
          <a:prstGeom prst="cloudCallou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ＥＳのエピソードって？</a:t>
            </a:r>
            <a:endParaRPr kumimoji="1" lang="ja-JP" altLang="en-US" sz="16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雲形吹き出し 6"/>
          <p:cNvSpPr/>
          <p:nvPr/>
        </p:nvSpPr>
        <p:spPr>
          <a:xfrm>
            <a:off x="2420888" y="1475656"/>
            <a:ext cx="2016224" cy="1109597"/>
          </a:xfrm>
          <a:prstGeom prst="cloudCallout">
            <a:avLst/>
          </a:prstGeom>
          <a:solidFill>
            <a:schemeClr val="tx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通過するＥＳとは？</a:t>
            </a:r>
            <a:endParaRPr kumimoji="1" lang="ja-JP" altLang="en-US" sz="16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589986" y="1475656"/>
            <a:ext cx="1830902" cy="1080120"/>
          </a:xfrm>
          <a:prstGeom prst="cloudCallout">
            <a:avLst/>
          </a:prstGeom>
          <a:solidFill>
            <a:srgbClr val="FFFF66">
              <a:alpha val="4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ガクチカってなに？</a:t>
            </a:r>
            <a:endParaRPr lang="en-US" altLang="ja-JP" sz="16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60847" y="2843808"/>
            <a:ext cx="5400600" cy="6480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ＥＳに関するみなさんの疑問をすべて解消します！</a:t>
            </a:r>
            <a:endParaRPr kumimoji="1" lang="ja-JP" altLang="en-US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5071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66</Words>
  <Application>Microsoft Office PowerPoint</Application>
  <PresentationFormat>画面に合わせる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就職活動準備講座④ エントリーシート対策</vt:lpstr>
    </vt:vector>
  </TitlesOfParts>
  <Company>筑波大学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小室　美陽</dc:creator>
  <cp:lastModifiedBy>小室　美陽</cp:lastModifiedBy>
  <cp:revision>9</cp:revision>
  <cp:lastPrinted>2016-11-02T05:52:43Z</cp:lastPrinted>
  <dcterms:created xsi:type="dcterms:W3CDTF">2016-11-02T04:25:52Z</dcterms:created>
  <dcterms:modified xsi:type="dcterms:W3CDTF">2016-11-02T06:37:12Z</dcterms:modified>
</cp:coreProperties>
</file>