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33CC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3" d="100"/>
          <a:sy n="83" d="100"/>
        </p:scale>
        <p:origin x="-1374" y="30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D2C99-72C2-4860-BED8-9A01429B7484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979613" y="739775"/>
            <a:ext cx="2776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09C8F-E324-434A-9004-B326A3E4BC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756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09C8F-E324-434A-9004-B326A3E4BC9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8949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D8D-D186-4E64-B77B-E9144255D288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26FA0-AD5C-49A0-B504-728578A3B4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761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D8D-D186-4E64-B77B-E9144255D288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26FA0-AD5C-49A0-B504-728578A3B4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090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D8D-D186-4E64-B77B-E9144255D288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26FA0-AD5C-49A0-B504-728578A3B4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36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D8D-D186-4E64-B77B-E9144255D288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26FA0-AD5C-49A0-B504-728578A3B4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55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D8D-D186-4E64-B77B-E9144255D288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26FA0-AD5C-49A0-B504-728578A3B4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574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D8D-D186-4E64-B77B-E9144255D288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26FA0-AD5C-49A0-B504-728578A3B4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341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D8D-D186-4E64-B77B-E9144255D288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26FA0-AD5C-49A0-B504-728578A3B4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56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D8D-D186-4E64-B77B-E9144255D288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26FA0-AD5C-49A0-B504-728578A3B4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8622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D8D-D186-4E64-B77B-E9144255D288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26FA0-AD5C-49A0-B504-728578A3B4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1966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D8D-D186-4E64-B77B-E9144255D288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26FA0-AD5C-49A0-B504-728578A3B4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8549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D8D-D186-4E64-B77B-E9144255D288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26FA0-AD5C-49A0-B504-728578A3B4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85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C5D8D-D186-4E64-B77B-E9144255D288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26FA0-AD5C-49A0-B504-728578A3B4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407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75" y="3010305"/>
            <a:ext cx="3350933" cy="2137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正方形/長方形 14"/>
          <p:cNvSpPr/>
          <p:nvPr/>
        </p:nvSpPr>
        <p:spPr>
          <a:xfrm>
            <a:off x="-18311" y="896977"/>
            <a:ext cx="6903695" cy="1010727"/>
          </a:xfrm>
          <a:prstGeom prst="rect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/>
          <p:cNvSpPr/>
          <p:nvPr/>
        </p:nvSpPr>
        <p:spPr>
          <a:xfrm>
            <a:off x="3877" y="7020272"/>
            <a:ext cx="6876311" cy="2160240"/>
          </a:xfrm>
          <a:prstGeom prst="roundRect">
            <a:avLst>
              <a:gd name="adj" fmla="val 0"/>
            </a:avLst>
          </a:prstGeom>
          <a:solidFill>
            <a:srgbClr val="FF33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-25400" y="2397"/>
            <a:ext cx="68580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筑波</a:t>
            </a:r>
            <a:r>
              <a:rPr lang="ja-JP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大学</a:t>
            </a:r>
            <a:r>
              <a:rPr lang="ja-JP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のみなさんへ</a:t>
            </a:r>
            <a:endParaRPr lang="en-US" altLang="ja-JP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ペーパーテストを体感できる</a:t>
            </a:r>
            <a:r>
              <a:rPr lang="ja-JP" altLang="en-US" sz="2200" dirty="0" smtClean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唯一</a:t>
            </a:r>
            <a:r>
              <a:rPr lang="ja-JP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の機会！</a:t>
            </a:r>
            <a:endParaRPr lang="en-US" altLang="ja-JP" sz="2200" dirty="0" smtClean="0">
              <a:solidFill>
                <a:schemeClr val="tx1">
                  <a:lumMod val="75000"/>
                  <a:lumOff val="2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3034" y="966370"/>
            <a:ext cx="6858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ja-JP" sz="5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一般</a:t>
            </a:r>
            <a:r>
              <a:rPr lang="ja-JP" altLang="ja-JP" sz="5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常識テスト受検会</a:t>
            </a:r>
            <a:endParaRPr kumimoji="1" lang="ja-JP" altLang="en-US" sz="5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-27467" y="6995298"/>
            <a:ext cx="6876311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日時：</a:t>
            </a:r>
            <a:r>
              <a:rPr lang="en-US" altLang="ja-JP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12</a:t>
            </a:r>
            <a:r>
              <a:rPr lang="ja-JP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 </a:t>
            </a:r>
            <a:r>
              <a:rPr lang="en-US" altLang="ja-JP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21</a:t>
            </a:r>
            <a:r>
              <a:rPr lang="ja-JP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日（水）</a:t>
            </a:r>
            <a:endParaRPr lang="en-US" altLang="ja-JP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時間：</a:t>
            </a:r>
            <a:r>
              <a:rPr lang="en-US" altLang="ja-JP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15</a:t>
            </a:r>
            <a:r>
              <a:rPr lang="ja-JP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lang="en-US" altLang="ja-JP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15</a:t>
            </a:r>
            <a:r>
              <a:rPr lang="ja-JP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</a:t>
            </a:r>
            <a:r>
              <a:rPr lang="en-US" altLang="ja-JP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17</a:t>
            </a:r>
            <a:r>
              <a:rPr lang="ja-JP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lang="en-US" altLang="ja-JP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00(</a:t>
            </a:r>
            <a:r>
              <a:rPr lang="ja-JP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終了予定</a:t>
            </a:r>
            <a:r>
              <a:rPr lang="en-US" altLang="ja-JP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lang="en-US" altLang="ja-JP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会場：</a:t>
            </a:r>
            <a:r>
              <a:rPr lang="ja-JP" altLang="ja-JP" sz="3600" dirty="0" smtClean="0">
                <a:solidFill>
                  <a:schemeClr val="bg1"/>
                </a:solidFill>
              </a:rPr>
              <a:t>１</a:t>
            </a:r>
            <a:r>
              <a:rPr lang="en-US" altLang="ja-JP" sz="3600" dirty="0">
                <a:solidFill>
                  <a:schemeClr val="bg1"/>
                </a:solidFill>
              </a:rPr>
              <a:t>H</a:t>
            </a:r>
            <a:r>
              <a:rPr lang="ja-JP" altLang="ja-JP" sz="3600" dirty="0" smtClean="0">
                <a:solidFill>
                  <a:schemeClr val="bg1"/>
                </a:solidFill>
              </a:rPr>
              <a:t>１０１</a:t>
            </a:r>
            <a:r>
              <a:rPr lang="ja-JP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教室</a:t>
            </a:r>
            <a:endParaRPr lang="en-US" altLang="ja-JP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14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400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問い合わせ先</a:t>
            </a:r>
            <a:r>
              <a:rPr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／就職課 ０２９－８５３－６０９１</a:t>
            </a:r>
            <a:endParaRPr lang="en-US" altLang="ja-JP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" name="角丸四角形吹き出し 2"/>
          <p:cNvSpPr/>
          <p:nvPr/>
        </p:nvSpPr>
        <p:spPr>
          <a:xfrm>
            <a:off x="97522" y="1979713"/>
            <a:ext cx="6626334" cy="936104"/>
          </a:xfrm>
          <a:prstGeom prst="wedgeRoundRectCallout">
            <a:avLst>
              <a:gd name="adj1" fmla="val 730"/>
              <a:gd name="adj2" fmla="val 107441"/>
              <a:gd name="adj3" fmla="val 16667"/>
            </a:avLst>
          </a:prstGeom>
          <a:solidFill>
            <a:schemeClr val="bg1"/>
          </a:solidFill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4230" y="1918762"/>
            <a:ext cx="685115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ご存知ですか？</a:t>
            </a:r>
            <a:endParaRPr kumimoji="1" lang="en-US" altLang="ja-JP" sz="36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22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採用試験において、</a:t>
            </a:r>
            <a:r>
              <a:rPr lang="ja-JP" altLang="en-US" sz="22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多く</a:t>
            </a:r>
            <a:r>
              <a:rPr lang="ja-JP" altLang="en-US" sz="2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の企業</a:t>
            </a:r>
            <a:r>
              <a:rPr lang="ja-JP" altLang="en-US" sz="22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がペーパーテストを実施！</a:t>
            </a:r>
            <a:endParaRPr kumimoji="1" lang="ja-JP" altLang="en-US" sz="22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400" y="8801468"/>
            <a:ext cx="1439219" cy="32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3547616" y="3201548"/>
            <a:ext cx="34097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　　　　　　　　　　　大手企業では</a:t>
            </a:r>
            <a:r>
              <a:rPr lang="en-US" altLang="ja-JP" sz="1400" dirty="0" smtClean="0"/>
              <a:t>Web</a:t>
            </a:r>
            <a:r>
              <a:rPr lang="ja-JP" altLang="en-US" sz="1400" dirty="0" smtClean="0"/>
              <a:t>テスト　</a:t>
            </a:r>
            <a:endParaRPr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　　だけではなく、選考が進むと</a:t>
            </a:r>
            <a:r>
              <a:rPr kumimoji="1" lang="ja-JP" altLang="en-US" sz="1400" dirty="0" smtClean="0"/>
              <a:t>ペーパー</a:t>
            </a:r>
            <a:endParaRPr kumimoji="1" lang="en-US" altLang="ja-JP" sz="1400" dirty="0" smtClean="0"/>
          </a:p>
          <a:p>
            <a:r>
              <a:rPr kumimoji="1" lang="ja-JP" altLang="en-US" sz="1400" dirty="0" smtClean="0"/>
              <a:t>テストを課すこともあります。</a:t>
            </a:r>
            <a:endParaRPr kumimoji="1" lang="en-US" altLang="ja-JP" sz="1400" dirty="0" smtClean="0"/>
          </a:p>
          <a:p>
            <a:r>
              <a:rPr lang="ja-JP" altLang="en-US" sz="1400" dirty="0" smtClean="0"/>
              <a:t>ペーパーテストの雰囲気を個人で体感することは難しいものです。是非この機会に</a:t>
            </a:r>
            <a:r>
              <a:rPr kumimoji="1" lang="ja-JP" altLang="en-US" sz="1400" dirty="0" smtClean="0"/>
              <a:t>ペーパーテストを体感してみてください。</a:t>
            </a:r>
            <a:endParaRPr kumimoji="1" lang="en-US" altLang="ja-JP" sz="1400" dirty="0" smtClean="0"/>
          </a:p>
        </p:txBody>
      </p:sp>
      <p:sp>
        <p:nvSpPr>
          <p:cNvPr id="16" name="円/楕円 15"/>
          <p:cNvSpPr/>
          <p:nvPr/>
        </p:nvSpPr>
        <p:spPr>
          <a:xfrm>
            <a:off x="4886671" y="2397"/>
            <a:ext cx="1926704" cy="936104"/>
          </a:xfrm>
          <a:prstGeom prst="ellipse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886672" y="35496"/>
            <a:ext cx="192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無料</a:t>
            </a:r>
            <a:endParaRPr lang="en-US" altLang="ja-JP" sz="4800" dirty="0" smtClean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" t="10244" r="9062" b="26052"/>
          <a:stretch/>
        </p:blipFill>
        <p:spPr bwMode="auto">
          <a:xfrm>
            <a:off x="3751985" y="4788024"/>
            <a:ext cx="2651262" cy="1549184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テキスト ボックス 18"/>
          <p:cNvSpPr txBox="1"/>
          <p:nvPr/>
        </p:nvSpPr>
        <p:spPr>
          <a:xfrm>
            <a:off x="3433094" y="5737989"/>
            <a:ext cx="3271167" cy="369332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結果サンプル</a:t>
            </a:r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09602" y="5260034"/>
            <a:ext cx="35410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テスト範囲は「国語、数学、英語、時事・常識問題」の４科目になります。</a:t>
            </a:r>
          </a:p>
          <a:p>
            <a:r>
              <a:rPr lang="ja-JP" altLang="en-US" sz="1400" dirty="0" smtClean="0"/>
              <a:t>受検結果は解説書と共に紙でお戻しします。科目</a:t>
            </a:r>
            <a:r>
              <a:rPr lang="ja-JP" altLang="en-US" sz="1400" dirty="0"/>
              <a:t>毎</a:t>
            </a:r>
            <a:r>
              <a:rPr lang="ja-JP" altLang="en-US" sz="1400" dirty="0" smtClean="0"/>
              <a:t>の点数だけではなく、</a:t>
            </a:r>
            <a:endParaRPr lang="en-US" altLang="ja-JP" sz="1400" dirty="0" smtClean="0"/>
          </a:p>
          <a:p>
            <a:r>
              <a:rPr lang="ja-JP" altLang="en-US" sz="1400" b="1" dirty="0" smtClean="0"/>
              <a:t>学内順位も分かります</a:t>
            </a:r>
            <a:r>
              <a:rPr lang="ja-JP" altLang="en-US" sz="1400" dirty="0" smtClean="0"/>
              <a:t>。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647153" y="8774658"/>
            <a:ext cx="2833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協力：</a:t>
            </a:r>
          </a:p>
        </p:txBody>
      </p:sp>
    </p:spTree>
    <p:extLst>
      <p:ext uri="{BB962C8B-B14F-4D97-AF65-F5344CB8AC3E}">
        <p14:creationId xmlns:p14="http://schemas.microsoft.com/office/powerpoint/2010/main" val="1528626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118</Words>
  <Application>Microsoft Office PowerPoint</Application>
  <PresentationFormat>画面に合わせる (4:3)</PresentationFormat>
  <Paragraphs>22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株式会社ディスコ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mariko.sugihara</dc:creator>
  <cp:lastModifiedBy>小室　美陽</cp:lastModifiedBy>
  <cp:revision>19</cp:revision>
  <cp:lastPrinted>2015-08-28T04:06:25Z</cp:lastPrinted>
  <dcterms:created xsi:type="dcterms:W3CDTF">2015-08-28T03:52:16Z</dcterms:created>
  <dcterms:modified xsi:type="dcterms:W3CDTF">2016-11-15T02:38:04Z</dcterms:modified>
</cp:coreProperties>
</file>