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3399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12" y="-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577EE-DC2F-4D99-968C-2529F12E0A41}" type="datetimeFigureOut">
              <a:rPr kumimoji="1" lang="ja-JP" altLang="en-US" smtClean="0"/>
              <a:t>2016/11/10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3AE67-B5EB-4CD0-9ED4-CBE394190FC9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0969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3AE67-B5EB-4CD0-9ED4-CBE394190FC9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02246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156-6109-40D0-9D70-B91A2A5C68C6}" type="datetimeFigureOut">
              <a:rPr kumimoji="1" lang="ja-JP" altLang="en-US" smtClean="0"/>
              <a:t>2016/11/10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C2E5F-9285-4135-BD11-0B070224F57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52025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156-6109-40D0-9D70-B91A2A5C68C6}" type="datetimeFigureOut">
              <a:rPr kumimoji="1" lang="ja-JP" altLang="en-US" smtClean="0"/>
              <a:t>2016/11/10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C2E5F-9285-4135-BD11-0B070224F57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2584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156-6109-40D0-9D70-B91A2A5C68C6}" type="datetimeFigureOut">
              <a:rPr kumimoji="1" lang="ja-JP" altLang="en-US" smtClean="0"/>
              <a:t>2016/11/10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C2E5F-9285-4135-BD11-0B070224F57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189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156-6109-40D0-9D70-B91A2A5C68C6}" type="datetimeFigureOut">
              <a:rPr kumimoji="1" lang="ja-JP" altLang="en-US" smtClean="0"/>
              <a:t>2016/11/10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C2E5F-9285-4135-BD11-0B070224F57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4973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156-6109-40D0-9D70-B91A2A5C68C6}" type="datetimeFigureOut">
              <a:rPr kumimoji="1" lang="ja-JP" altLang="en-US" smtClean="0"/>
              <a:t>2016/11/10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C2E5F-9285-4135-BD11-0B070224F57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38642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156-6109-40D0-9D70-B91A2A5C68C6}" type="datetimeFigureOut">
              <a:rPr kumimoji="1" lang="ja-JP" altLang="en-US" smtClean="0"/>
              <a:t>2016/11/10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C2E5F-9285-4135-BD11-0B070224F57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08326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156-6109-40D0-9D70-B91A2A5C68C6}" type="datetimeFigureOut">
              <a:rPr kumimoji="1" lang="ja-JP" altLang="en-US" smtClean="0"/>
              <a:t>2016/11/10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C2E5F-9285-4135-BD11-0B070224F57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0866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156-6109-40D0-9D70-B91A2A5C68C6}" type="datetimeFigureOut">
              <a:rPr kumimoji="1" lang="ja-JP" altLang="en-US" smtClean="0"/>
              <a:t>2016/11/10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C2E5F-9285-4135-BD11-0B070224F57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09027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156-6109-40D0-9D70-B91A2A5C68C6}" type="datetimeFigureOut">
              <a:rPr kumimoji="1" lang="ja-JP" altLang="en-US" smtClean="0"/>
              <a:t>2016/11/10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C2E5F-9285-4135-BD11-0B070224F57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2369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156-6109-40D0-9D70-B91A2A5C68C6}" type="datetimeFigureOut">
              <a:rPr kumimoji="1" lang="ja-JP" altLang="en-US" smtClean="0"/>
              <a:t>2016/11/10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C2E5F-9285-4135-BD11-0B070224F57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80936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4156-6109-40D0-9D70-B91A2A5C68C6}" type="datetimeFigureOut">
              <a:rPr kumimoji="1" lang="ja-JP" altLang="en-US" smtClean="0"/>
              <a:t>2016/11/10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C2E5F-9285-4135-BD11-0B070224F57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860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E4156-6109-40D0-9D70-B91A2A5C68C6}" type="datetimeFigureOut">
              <a:rPr kumimoji="1" lang="ja-JP" altLang="en-US" smtClean="0"/>
              <a:t>2016/11/10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C2E5F-9285-4135-BD11-0B070224F57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71885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605416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/>
              <a:t/>
            </a:r>
            <a:br>
              <a:rPr lang="en-US" altLang="ja-JP" dirty="0"/>
            </a:b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/>
              <a:t/>
            </a:r>
            <a:br>
              <a:rPr lang="en-US" altLang="ja-JP" dirty="0"/>
            </a:br>
            <a:r>
              <a:rPr lang="en-US" altLang="ja-JP" dirty="0" smtClean="0"/>
              <a:t/>
            </a:r>
            <a:br>
              <a:rPr lang="en-US" altLang="ja-JP" dirty="0" smtClean="0"/>
            </a:b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4294967295"/>
          </p:nvPr>
        </p:nvSpPr>
        <p:spPr>
          <a:xfrm>
            <a:off x="0" y="5181600"/>
            <a:ext cx="4800600" cy="2774776"/>
          </a:xfrm>
        </p:spPr>
        <p:txBody>
          <a:bodyPr/>
          <a:lstStyle/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pic>
        <p:nvPicPr>
          <p:cNvPr id="1026" name="Picture 2" descr="D:\cached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84" y="2398986"/>
            <a:ext cx="2773560" cy="156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5794-583-378160-1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870" y="2398986"/>
            <a:ext cx="3064321" cy="156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imasia_11239689_S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870" y="3963770"/>
            <a:ext cx="3075585" cy="183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610064" y="251520"/>
            <a:ext cx="58031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 smtClean="0">
                <a:solidFill>
                  <a:srgbClr val="FF3399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就職活動準備講座⑤⑥就</a:t>
            </a:r>
            <a:r>
              <a:rPr lang="ja-JP" altLang="en-US" sz="2800" dirty="0" smtClean="0">
                <a:solidFill>
                  <a:srgbClr val="FF3399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活のため</a:t>
            </a:r>
            <a:r>
              <a:rPr lang="ja-JP" altLang="en-US" sz="2800" dirty="0" smtClean="0">
                <a:solidFill>
                  <a:srgbClr val="FF3399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のマナー</a:t>
            </a:r>
            <a:r>
              <a:rPr lang="ja-JP" altLang="en-US" sz="2800" dirty="0" smtClean="0">
                <a:solidFill>
                  <a:srgbClr val="FF3399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</a:t>
            </a:r>
            <a:r>
              <a:rPr lang="ja-JP" altLang="en-US" sz="2800" dirty="0" smtClean="0">
                <a:solidFill>
                  <a:srgbClr val="FF3399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メイク</a:t>
            </a:r>
            <a:r>
              <a:rPr lang="en-US" altLang="ja-JP" sz="2800" dirty="0" smtClean="0">
                <a:solidFill>
                  <a:srgbClr val="FF3399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(</a:t>
            </a:r>
            <a:r>
              <a:rPr lang="ja-JP" altLang="en-US" sz="2800" dirty="0" smtClean="0">
                <a:solidFill>
                  <a:srgbClr val="FF3399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身だしなみ</a:t>
            </a:r>
            <a:r>
              <a:rPr lang="en-US" altLang="ja-JP" sz="2800" dirty="0" smtClean="0">
                <a:solidFill>
                  <a:srgbClr val="FF3399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)</a:t>
            </a:r>
            <a:r>
              <a:rPr lang="ja-JP" altLang="en-US" sz="2800" dirty="0" smtClean="0">
                <a:solidFill>
                  <a:srgbClr val="FF3399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講座</a:t>
            </a:r>
            <a:endParaRPr lang="en-US" altLang="ja-JP" sz="2800" dirty="0" smtClean="0">
              <a:solidFill>
                <a:srgbClr val="FF3399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7" name="Picture 2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9" y="3963770"/>
            <a:ext cx="2761481" cy="183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575310" y="5796136"/>
            <a:ext cx="58378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 smtClean="0">
                <a:solidFill>
                  <a:srgbClr val="FF5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１２月１４日</a:t>
            </a:r>
            <a:r>
              <a:rPr kumimoji="1" lang="en-US" altLang="ja-JP" sz="3200" dirty="0" smtClean="0">
                <a:solidFill>
                  <a:srgbClr val="FF5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(</a:t>
            </a:r>
            <a:r>
              <a:rPr kumimoji="1" lang="ja-JP" altLang="en-US" sz="3200" dirty="0" smtClean="0">
                <a:solidFill>
                  <a:srgbClr val="FF5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水</a:t>
            </a:r>
            <a:r>
              <a:rPr kumimoji="1" lang="en-US" altLang="ja-JP" sz="3200" dirty="0" smtClean="0">
                <a:solidFill>
                  <a:srgbClr val="FF5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) </a:t>
            </a:r>
            <a:r>
              <a:rPr lang="ja-JP" altLang="en-US" sz="3200" dirty="0" smtClean="0">
                <a:solidFill>
                  <a:srgbClr val="FF5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会場：１Ｈ１０１</a:t>
            </a:r>
            <a:endParaRPr lang="en-US" altLang="ja-JP" sz="3200" dirty="0" smtClean="0">
              <a:solidFill>
                <a:srgbClr val="FF505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1600" dirty="0" smtClean="0">
                <a:solidFill>
                  <a:srgbClr val="FF5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１５：１５～１６：３０</a:t>
            </a:r>
            <a:r>
              <a:rPr kumimoji="1" lang="en-US" altLang="ja-JP" sz="1600" dirty="0" smtClean="0">
                <a:solidFill>
                  <a:srgbClr val="FF5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kumimoji="1" lang="ja-JP" altLang="en-US" sz="1600" dirty="0" smtClean="0">
                <a:solidFill>
                  <a:srgbClr val="FF5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マナー</a:t>
            </a:r>
            <a:r>
              <a:rPr kumimoji="1" lang="en-US" altLang="ja-JP" sz="1600" dirty="0" smtClean="0">
                <a:solidFill>
                  <a:srgbClr val="FF5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  <a:r>
              <a:rPr kumimoji="1" lang="ja-JP" altLang="en-US" sz="1600" dirty="0" smtClean="0">
                <a:solidFill>
                  <a:srgbClr val="FF5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１６：３０～１８：００</a:t>
            </a:r>
            <a:r>
              <a:rPr kumimoji="1" lang="en-US" altLang="ja-JP" sz="1600" dirty="0" smtClean="0">
                <a:solidFill>
                  <a:srgbClr val="FF5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kumimoji="1" lang="ja-JP" altLang="en-US" sz="1600" dirty="0" smtClean="0">
                <a:solidFill>
                  <a:srgbClr val="FF5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ﾒｲｸ、身だしなみ</a:t>
            </a:r>
            <a:r>
              <a:rPr lang="en-US" altLang="ja-JP" sz="1600" dirty="0" smtClean="0">
                <a:solidFill>
                  <a:srgbClr val="FF5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</a:p>
          <a:p>
            <a:pPr algn="ctr"/>
            <a:r>
              <a:rPr lang="en-US" altLang="ja-JP" sz="1600" dirty="0" smtClean="0">
                <a:solidFill>
                  <a:srgbClr val="FF5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【</a:t>
            </a:r>
            <a:r>
              <a:rPr lang="ja-JP" altLang="en-US" sz="1600" dirty="0" smtClean="0">
                <a:solidFill>
                  <a:srgbClr val="FF5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予約不要</a:t>
            </a:r>
            <a:r>
              <a:rPr lang="en-US" altLang="ja-JP" sz="1600" dirty="0" smtClean="0">
                <a:solidFill>
                  <a:srgbClr val="FF5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】【</a:t>
            </a:r>
            <a:r>
              <a:rPr lang="ja-JP" altLang="en-US" sz="1600" dirty="0" smtClean="0">
                <a:solidFill>
                  <a:srgbClr val="FF5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服装自由</a:t>
            </a:r>
            <a:r>
              <a:rPr lang="en-US" altLang="ja-JP" sz="1600" dirty="0" smtClean="0">
                <a:solidFill>
                  <a:srgbClr val="FF5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</a:p>
          <a:p>
            <a:r>
              <a:rPr lang="ja-JP" altLang="en-US" sz="1600" dirty="0" smtClean="0">
                <a:solidFill>
                  <a:srgbClr val="FF5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プロの講師の方々の力で自信を持って就活に挑むことができます！</a:t>
            </a:r>
            <a:endParaRPr lang="en-US" altLang="ja-JP" sz="1600" dirty="0" smtClean="0">
              <a:solidFill>
                <a:srgbClr val="FF505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38808" y="7092280"/>
            <a:ext cx="54617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solidFill>
                  <a:srgbClr val="FF33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【</a:t>
            </a:r>
            <a:r>
              <a:rPr lang="ja-JP" altLang="en-US" dirty="0">
                <a:solidFill>
                  <a:srgbClr val="FF33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講師</a:t>
            </a:r>
            <a:r>
              <a:rPr lang="en-US" altLang="ja-JP" dirty="0">
                <a:solidFill>
                  <a:srgbClr val="FF33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  <a:r>
              <a:rPr lang="ja-JP" altLang="en-US" dirty="0">
                <a:solidFill>
                  <a:srgbClr val="FF33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㈱インターナショナルフォワード 安藤円香氏</a:t>
            </a:r>
            <a:endParaRPr lang="en-US" altLang="ja-JP" dirty="0">
              <a:solidFill>
                <a:srgbClr val="FF3399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dirty="0">
                <a:solidFill>
                  <a:srgbClr val="FF33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</a:t>
            </a:r>
            <a:r>
              <a:rPr lang="ja-JP" altLang="en-US" dirty="0" smtClean="0">
                <a:solidFill>
                  <a:srgbClr val="FF33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㈱ブライトネス </a:t>
            </a:r>
            <a:r>
              <a:rPr lang="ja-JP" altLang="en-US" dirty="0">
                <a:solidFill>
                  <a:srgbClr val="FF33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　　　尾崎万里子氏</a:t>
            </a:r>
            <a:endParaRPr lang="en-US" altLang="ja-JP" dirty="0">
              <a:solidFill>
                <a:srgbClr val="FF3399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dirty="0">
                <a:solidFill>
                  <a:srgbClr val="FF33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㈱コナカ　　　　　　　　　　　　　　武田淳二</a:t>
            </a:r>
            <a:r>
              <a:rPr lang="ja-JP" altLang="en-US" dirty="0" smtClean="0">
                <a:solidFill>
                  <a:srgbClr val="FF33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氏</a:t>
            </a:r>
            <a:endParaRPr lang="ja-JP" altLang="en-US" dirty="0">
              <a:solidFill>
                <a:srgbClr val="FF3399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87389" y="8015610"/>
            <a:ext cx="5825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問い合わせ先：学生部就職課 </a:t>
            </a:r>
            <a:r>
              <a:rPr kumimoji="1" lang="en-US" altLang="ja-JP" dirty="0" smtClean="0"/>
              <a:t>(TEL)029-853-6091</a:t>
            </a:r>
          </a:p>
          <a:p>
            <a:r>
              <a:rPr lang="ja-JP" altLang="en-US" dirty="0"/>
              <a:t>　</a:t>
            </a:r>
            <a:r>
              <a:rPr lang="ja-JP" altLang="en-US" dirty="0" smtClean="0"/>
              <a:t>　　　　　　　　　　　　</a:t>
            </a:r>
            <a:r>
              <a:rPr lang="en-US" altLang="ja-JP" dirty="0" smtClean="0"/>
              <a:t>(E-mail)syushokuka@un.tsukuba.ac.jp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836712" y="1331640"/>
            <a:ext cx="59554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>
                <a:solidFill>
                  <a:srgbClr val="FF5050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ドアのノックの回数は？就活のナチュラルメイクって？</a:t>
            </a:r>
            <a:endParaRPr lang="en-US" altLang="ja-JP" dirty="0" smtClean="0">
              <a:solidFill>
                <a:srgbClr val="FF5050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r>
              <a:rPr kumimoji="1" lang="ja-JP" altLang="en-US" dirty="0" smtClean="0">
                <a:solidFill>
                  <a:srgbClr val="FF5050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御辞儀の角度の意味とは？スーツの着こなし</a:t>
            </a:r>
            <a:r>
              <a:rPr lang="ja-JP" altLang="en-US" dirty="0" smtClean="0">
                <a:solidFill>
                  <a:srgbClr val="FF5050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は？</a:t>
            </a:r>
            <a:endParaRPr lang="en-US" altLang="ja-JP" dirty="0" smtClean="0">
              <a:solidFill>
                <a:srgbClr val="FF5050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r>
              <a:rPr kumimoji="1" lang="ja-JP" altLang="en-US" dirty="0">
                <a:solidFill>
                  <a:srgbClr val="FF5050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・・</a:t>
            </a:r>
            <a:r>
              <a:rPr kumimoji="1" lang="ja-JP" altLang="en-US" dirty="0" smtClean="0">
                <a:solidFill>
                  <a:srgbClr val="FF5050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・など皆さんの不安や疑問を解消します！</a:t>
            </a:r>
            <a:endParaRPr kumimoji="1" lang="ja-JP" altLang="en-US" dirty="0">
              <a:solidFill>
                <a:srgbClr val="FF5050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973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122</Words>
  <Application>Microsoft Office PowerPoint</Application>
  <PresentationFormat>画面に合わせる (4:3)</PresentationFormat>
  <Paragraphs>19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     </vt:lpstr>
    </vt:vector>
  </TitlesOfParts>
  <Company>筑波大学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</dc:title>
  <dc:creator>小室　美陽</dc:creator>
  <cp:lastModifiedBy>小室　美陽</cp:lastModifiedBy>
  <cp:revision>18</cp:revision>
  <cp:lastPrinted>2016-07-13T07:58:41Z</cp:lastPrinted>
  <dcterms:created xsi:type="dcterms:W3CDTF">2016-07-11T04:43:55Z</dcterms:created>
  <dcterms:modified xsi:type="dcterms:W3CDTF">2016-11-10T00:43:03Z</dcterms:modified>
</cp:coreProperties>
</file>