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3366"/>
    <a:srgbClr val="FF33CC"/>
    <a:srgbClr val="FF5050"/>
    <a:srgbClr val="99FF99"/>
    <a:srgbClr val="00FFFF"/>
    <a:srgbClr val="3366FF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554" y="-9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C3A07A-1836-460A-BEE6-A742634AE905}" type="datetimeFigureOut">
              <a:rPr kumimoji="1" lang="ja-JP" altLang="en-US" smtClean="0"/>
              <a:t>2016/10/24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006600" y="746125"/>
            <a:ext cx="27940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8B5DDF-A479-41CB-A417-151032FA7C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97223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B5DDF-A479-41CB-A417-151032FA7C46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7473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88E79-008F-425B-81EF-480CEC5CB92F}" type="datetimeFigureOut">
              <a:rPr kumimoji="1" lang="ja-JP" altLang="en-US" smtClean="0"/>
              <a:t>2016/10/24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60E87-3CE1-4ACA-A74E-50F99CEDE7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7466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88E79-008F-425B-81EF-480CEC5CB92F}" type="datetimeFigureOut">
              <a:rPr kumimoji="1" lang="ja-JP" altLang="en-US" smtClean="0"/>
              <a:t>2016/10/24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60E87-3CE1-4ACA-A74E-50F99CEDE7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3094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88E79-008F-425B-81EF-480CEC5CB92F}" type="datetimeFigureOut">
              <a:rPr kumimoji="1" lang="ja-JP" altLang="en-US" smtClean="0"/>
              <a:t>2016/10/24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60E87-3CE1-4ACA-A74E-50F99CEDE7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837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88E79-008F-425B-81EF-480CEC5CB92F}" type="datetimeFigureOut">
              <a:rPr kumimoji="1" lang="ja-JP" altLang="en-US" smtClean="0"/>
              <a:t>2016/10/24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60E87-3CE1-4ACA-A74E-50F99CEDE7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7048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88E79-008F-425B-81EF-480CEC5CB92F}" type="datetimeFigureOut">
              <a:rPr kumimoji="1" lang="ja-JP" altLang="en-US" smtClean="0"/>
              <a:t>2016/10/24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60E87-3CE1-4ACA-A74E-50F99CEDE7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20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88E79-008F-425B-81EF-480CEC5CB92F}" type="datetimeFigureOut">
              <a:rPr kumimoji="1" lang="ja-JP" altLang="en-US" smtClean="0"/>
              <a:t>2016/10/24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60E87-3CE1-4ACA-A74E-50F99CEDE7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2820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88E79-008F-425B-81EF-480CEC5CB92F}" type="datetimeFigureOut">
              <a:rPr kumimoji="1" lang="ja-JP" altLang="en-US" smtClean="0"/>
              <a:t>2016/10/24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60E87-3CE1-4ACA-A74E-50F99CEDE7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7363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88E79-008F-425B-81EF-480CEC5CB92F}" type="datetimeFigureOut">
              <a:rPr kumimoji="1" lang="ja-JP" altLang="en-US" smtClean="0"/>
              <a:t>2016/10/24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60E87-3CE1-4ACA-A74E-50F99CEDE7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3463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88E79-008F-425B-81EF-480CEC5CB92F}" type="datetimeFigureOut">
              <a:rPr kumimoji="1" lang="ja-JP" altLang="en-US" smtClean="0"/>
              <a:t>2016/10/24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60E87-3CE1-4ACA-A74E-50F99CEDE7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8017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88E79-008F-425B-81EF-480CEC5CB92F}" type="datetimeFigureOut">
              <a:rPr kumimoji="1" lang="ja-JP" altLang="en-US" smtClean="0"/>
              <a:t>2016/10/24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60E87-3CE1-4ACA-A74E-50F99CEDE7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3428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88E79-008F-425B-81EF-480CEC5CB92F}" type="datetimeFigureOut">
              <a:rPr kumimoji="1" lang="ja-JP" altLang="en-US" smtClean="0"/>
              <a:t>2016/10/24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60E87-3CE1-4ACA-A74E-50F99CEDE7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6918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888E79-008F-425B-81EF-480CEC5CB92F}" type="datetimeFigureOut">
              <a:rPr kumimoji="1" lang="ja-JP" altLang="en-US" smtClean="0"/>
              <a:t>2016/10/24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D60E87-3CE1-4ACA-A74E-50F99CEDE7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7675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0"/>
            <a:ext cx="5829300" cy="2195735"/>
          </a:xfrm>
        </p:spPr>
        <p:txBody>
          <a:bodyPr>
            <a:normAutofit/>
          </a:bodyPr>
          <a:lstStyle/>
          <a:p>
            <a:r>
              <a:rPr kumimoji="1" lang="ja-JP" altLang="en-US" sz="28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就職</a:t>
            </a:r>
            <a:r>
              <a:rPr kumimoji="1" lang="ja-JP" altLang="en-US" sz="28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活動準備</a:t>
            </a:r>
            <a:r>
              <a:rPr kumimoji="1" lang="ja-JP" altLang="en-US" sz="28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講座</a:t>
            </a:r>
            <a:r>
              <a:rPr lang="ja-JP" altLang="en-US" sz="28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②・③</a:t>
            </a:r>
            <a:r>
              <a:rPr kumimoji="1" lang="en-US" altLang="ja-JP" sz="28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/>
            </a:r>
            <a:br>
              <a:rPr kumimoji="1" lang="en-US" altLang="ja-JP" sz="28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</a:br>
            <a:r>
              <a:rPr kumimoji="1" lang="ja-JP" altLang="en-US" sz="3200" dirty="0" smtClean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筑波式行動する就活の</a:t>
            </a:r>
            <a:r>
              <a:rPr kumimoji="1" lang="ja-JP" altLang="en-US" sz="3200" dirty="0" smtClean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すすめ</a:t>
            </a:r>
            <a:r>
              <a:rPr lang="ja-JP" altLang="en-US" sz="3200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方</a:t>
            </a:r>
            <a:r>
              <a:rPr kumimoji="1" lang="en-US" altLang="ja-JP" sz="3200" dirty="0" smtClean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/>
            </a:r>
            <a:br>
              <a:rPr kumimoji="1" lang="en-US" altLang="ja-JP" sz="3200" dirty="0" smtClean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</a:br>
            <a:r>
              <a:rPr lang="ja-JP" altLang="en-US" sz="3200" dirty="0" smtClean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環境</a:t>
            </a:r>
            <a:r>
              <a:rPr lang="ja-JP" altLang="en-US" sz="3200" dirty="0" smtClean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理解・自己</a:t>
            </a:r>
            <a:r>
              <a:rPr lang="ja-JP" altLang="en-US" sz="3200" dirty="0" smtClean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理解</a:t>
            </a:r>
            <a:r>
              <a:rPr lang="en-US" altLang="ja-JP" sz="32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/>
            </a:r>
            <a:br>
              <a:rPr lang="en-US" altLang="ja-JP" sz="32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</a:br>
            <a:r>
              <a:rPr lang="ja-JP" altLang="en-US" sz="28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～職種研究・業界研究～</a:t>
            </a:r>
            <a:endParaRPr kumimoji="1" lang="ja-JP" altLang="en-US" sz="2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692696" y="5148064"/>
            <a:ext cx="5672880" cy="3888432"/>
          </a:xfrm>
        </p:spPr>
        <p:txBody>
          <a:bodyPr>
            <a:normAutofit/>
          </a:bodyPr>
          <a:lstStyle/>
          <a:p>
            <a:r>
              <a:rPr kumimoji="1" lang="ja-JP" altLang="en-US" sz="2600" dirty="0" smtClean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日時：１１月１６日</a:t>
            </a:r>
            <a:r>
              <a:rPr kumimoji="1" lang="en-US" altLang="ja-JP" sz="2600" dirty="0" smtClean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(</a:t>
            </a:r>
            <a:r>
              <a:rPr kumimoji="1" lang="ja-JP" altLang="en-US" sz="2600" dirty="0" smtClean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水</a:t>
            </a:r>
            <a:r>
              <a:rPr kumimoji="1" lang="en-US" altLang="ja-JP" sz="2600" dirty="0" smtClean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)</a:t>
            </a:r>
          </a:p>
          <a:p>
            <a:r>
              <a:rPr lang="ja-JP" altLang="en-US" sz="2600" dirty="0" smtClean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１５：１５～１６：３０</a:t>
            </a:r>
            <a:r>
              <a:rPr lang="en-US" altLang="ja-JP" sz="2600" dirty="0" smtClean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(</a:t>
            </a:r>
            <a:r>
              <a:rPr lang="ja-JP" altLang="en-US" sz="2600" dirty="0" smtClean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職種研究</a:t>
            </a:r>
            <a:r>
              <a:rPr lang="en-US" altLang="ja-JP" sz="2600" dirty="0" smtClean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)</a:t>
            </a:r>
          </a:p>
          <a:p>
            <a:r>
              <a:rPr lang="ja-JP" altLang="en-US" sz="2600" dirty="0" smtClean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１６：４５～１８：００</a:t>
            </a:r>
            <a:r>
              <a:rPr lang="en-US" altLang="ja-JP" sz="2600" dirty="0" smtClean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(</a:t>
            </a:r>
            <a:r>
              <a:rPr lang="ja-JP" altLang="en-US" sz="2600" dirty="0" smtClean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業界研究</a:t>
            </a:r>
            <a:r>
              <a:rPr lang="en-US" altLang="ja-JP" sz="2600" dirty="0" smtClean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)</a:t>
            </a:r>
          </a:p>
          <a:p>
            <a:r>
              <a:rPr lang="ja-JP" altLang="en-US" sz="26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◇</a:t>
            </a:r>
            <a:r>
              <a:rPr lang="ja-JP" altLang="en-US" sz="2600" dirty="0" smtClean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各回でワークを実施予定◇</a:t>
            </a:r>
            <a:endParaRPr lang="en-US" altLang="ja-JP" sz="2600" dirty="0" smtClean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sz="2600" dirty="0" smtClean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場所：１Ｈ１０１</a:t>
            </a:r>
            <a:endParaRPr kumimoji="1" lang="en-US" altLang="ja-JP" sz="2600" dirty="0" smtClean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en-US" altLang="ja-JP" sz="2600" dirty="0" smtClean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【</a:t>
            </a:r>
            <a:r>
              <a:rPr lang="ja-JP" altLang="en-US" sz="2600" dirty="0" smtClean="0">
                <a:solidFill>
                  <a:srgbClr val="C0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事前申込不要</a:t>
            </a:r>
            <a:r>
              <a:rPr lang="en-US" altLang="ja-JP" sz="2600" dirty="0" smtClean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】【</a:t>
            </a:r>
            <a:r>
              <a:rPr lang="ja-JP" altLang="en-US" sz="2600" dirty="0" smtClean="0">
                <a:solidFill>
                  <a:srgbClr val="C0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服装自由</a:t>
            </a:r>
            <a:r>
              <a:rPr lang="en-US" altLang="ja-JP" sz="2600" dirty="0" smtClean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】</a:t>
            </a:r>
          </a:p>
          <a:p>
            <a:r>
              <a:rPr kumimoji="1" lang="ja-JP" altLang="en-US" sz="2600" dirty="0" smtClean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問い合わせ先　学生部就職課</a:t>
            </a:r>
            <a:endParaRPr kumimoji="1" lang="en-US" altLang="ja-JP" sz="2600" dirty="0" smtClean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26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０２９－８５３－６０９１</a:t>
            </a:r>
            <a:endParaRPr lang="en-US" altLang="ja-JP" sz="2600" dirty="0" smtClean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576" y="-16526344"/>
            <a:ext cx="6048672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912" y="-14006064"/>
            <a:ext cx="6048672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92" y="2339752"/>
            <a:ext cx="5672880" cy="2821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小波 3"/>
          <p:cNvSpPr/>
          <p:nvPr/>
        </p:nvSpPr>
        <p:spPr>
          <a:xfrm>
            <a:off x="2276872" y="2339752"/>
            <a:ext cx="4416448" cy="942008"/>
          </a:xfrm>
          <a:prstGeom prst="doubleWave">
            <a:avLst>
              <a:gd name="adj1" fmla="val 6250"/>
              <a:gd name="adj2" fmla="val -575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 smtClean="0">
                <a:solidFill>
                  <a:srgbClr val="FF0000"/>
                </a:solidFill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学群・学類３年生・院１年生対象</a:t>
            </a:r>
            <a:endParaRPr kumimoji="1" lang="ja-JP" altLang="en-US" sz="2400" dirty="0">
              <a:solidFill>
                <a:srgbClr val="FF0000"/>
              </a:solidFill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214012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50</Words>
  <Application>Microsoft Office PowerPoint</Application>
  <PresentationFormat>画面に合わせる (4:3)</PresentationFormat>
  <Paragraphs>11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　就職活動準備講座②・③ 筑波式行動する就活のすすめ方 環境理解・自己理解 ～職種研究・業界研究～</vt:lpstr>
    </vt:vector>
  </TitlesOfParts>
  <Company>筑波大学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小室　美陽</dc:creator>
  <cp:lastModifiedBy>小室　美陽</cp:lastModifiedBy>
  <cp:revision>18</cp:revision>
  <cp:lastPrinted>2016-10-23T23:57:05Z</cp:lastPrinted>
  <dcterms:created xsi:type="dcterms:W3CDTF">2016-10-17T05:47:12Z</dcterms:created>
  <dcterms:modified xsi:type="dcterms:W3CDTF">2016-10-24T00:02:29Z</dcterms:modified>
</cp:coreProperties>
</file>