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5050"/>
    <a:srgbClr val="CCFF99"/>
    <a:srgbClr val="FF9966"/>
    <a:srgbClr val="FFFF00"/>
    <a:srgbClr val="00FFFF"/>
    <a:srgbClr val="CCEC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02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39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08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69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14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98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17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55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14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73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77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DDB93-9D2F-4450-A69B-1E13893D7B6C}" type="datetimeFigureOut">
              <a:rPr kumimoji="1" lang="ja-JP" altLang="en-US" smtClean="0"/>
              <a:t>2016/10/19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F96B3-EA99-417C-8E86-329FD86F1F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05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107504"/>
            <a:ext cx="5829300" cy="2376264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就職活動準備講座①</a:t>
            </a:r>
            <a:r>
              <a:rPr kumimoji="1" lang="en-US" altLang="ja-JP" sz="3600" dirty="0" smtClean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br>
              <a:rPr kumimoji="1" lang="en-US" altLang="ja-JP" sz="3600" dirty="0" smtClean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</a:br>
            <a:r>
              <a:rPr kumimoji="1" lang="ja-JP" altLang="en-US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筑波式</a:t>
            </a:r>
            <a:r>
              <a:rPr kumimoji="1" lang="ja-JP" altLang="en-US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行動する就活の</a:t>
            </a:r>
            <a:r>
              <a:rPr kumimoji="1" lang="en-US" altLang="ja-JP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br>
              <a:rPr kumimoji="1" lang="en-US" altLang="ja-JP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</a:br>
            <a:r>
              <a:rPr kumimoji="1" lang="ja-JP" altLang="en-US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すすめ方基礎編</a:t>
            </a:r>
            <a:r>
              <a:rPr kumimoji="1" lang="en-US" altLang="ja-JP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/</a:t>
            </a:r>
            <a:r>
              <a:rPr kumimoji="1" lang="ja-JP" altLang="en-US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実践編</a:t>
            </a:r>
            <a:r>
              <a:rPr kumimoji="1" lang="en-US" altLang="ja-JP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br>
              <a:rPr kumimoji="1" lang="en-US" altLang="ja-JP" sz="36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</a:br>
            <a:r>
              <a:rPr kumimoji="1" lang="en-US" altLang="ja-JP" sz="3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環境理解・自己理解</a:t>
            </a:r>
            <a:r>
              <a:rPr kumimoji="1" lang="en-US" altLang="ja-JP" sz="3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6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76672" y="5940152"/>
            <a:ext cx="5904656" cy="3203848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日時：１１月９日</a:t>
            </a:r>
            <a:r>
              <a:rPr kumimoji="1" lang="en-US" altLang="ja-JP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水</a:t>
            </a:r>
            <a:r>
              <a:rPr kumimoji="1" lang="en-US" altLang="ja-JP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lang="en-US" altLang="ja-JP" sz="28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１５：１５～</a:t>
            </a:r>
            <a:r>
              <a:rPr kumimoji="1"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１８：００ </a:t>
            </a:r>
            <a:endParaRPr kumimoji="1" lang="en-US" altLang="ja-JP" sz="28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場所：１Ｈ１０１</a:t>
            </a:r>
            <a:endParaRPr lang="en-US" altLang="ja-JP" sz="28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en-US" altLang="ja-JP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28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事前申し込み不要</a:t>
            </a:r>
            <a:r>
              <a:rPr lang="en-US" altLang="ja-JP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kumimoji="1"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◇問い合わせ先◇</a:t>
            </a:r>
            <a:endParaRPr kumimoji="1" lang="en-US" altLang="ja-JP" sz="2800" dirty="0" smtClean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学生部就職課</a:t>
            </a:r>
            <a:r>
              <a:rPr lang="ja-JP" altLang="en-US" sz="28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０２９－８５３－６０９１</a:t>
            </a:r>
            <a:endParaRPr kumimoji="1" lang="ja-JP" altLang="en-US" sz="28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2758752"/>
            <a:ext cx="6096000" cy="31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2483768"/>
            <a:ext cx="3846513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77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29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就職活動準備講座① 筑波式行動する就活の すすめ方基礎編/実践編 (環境理解・自己理解)</vt:lpstr>
    </vt:vector>
  </TitlesOfParts>
  <Company>筑波大学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筑波式行動する就活のすすめ方 (環境理解・自己理解)</dc:title>
  <dc:creator>小室　美陽</dc:creator>
  <cp:lastModifiedBy>小室　美陽</cp:lastModifiedBy>
  <cp:revision>9</cp:revision>
  <cp:lastPrinted>2016-10-19T05:07:47Z</cp:lastPrinted>
  <dcterms:created xsi:type="dcterms:W3CDTF">2016-10-17T04:37:55Z</dcterms:created>
  <dcterms:modified xsi:type="dcterms:W3CDTF">2016-10-19T08:22:06Z</dcterms:modified>
</cp:coreProperties>
</file>