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0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14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F0726-3649-4D72-B42A-F6829DB95DD8}" type="datetimeFigureOut">
              <a:rPr kumimoji="1" lang="ja-JP" altLang="en-US" smtClean="0"/>
              <a:t>2016/9/8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E7FBD-3278-4921-A323-331380AB7D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11331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574" cy="496887"/>
          </a:xfrm>
          <a:prstGeom prst="rect">
            <a:avLst/>
          </a:prstGeom>
        </p:spPr>
        <p:txBody>
          <a:bodyPr vert="horz" lIns="91419" tIns="45709" rIns="91419" bIns="4570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9" y="1"/>
            <a:ext cx="2949574" cy="496887"/>
          </a:xfrm>
          <a:prstGeom prst="rect">
            <a:avLst/>
          </a:prstGeom>
        </p:spPr>
        <p:txBody>
          <a:bodyPr vert="horz" lIns="91419" tIns="45709" rIns="91419" bIns="45709" rtlCol="0"/>
          <a:lstStyle>
            <a:lvl1pPr algn="r">
              <a:defRPr sz="1200"/>
            </a:lvl1pPr>
          </a:lstStyle>
          <a:p>
            <a:fld id="{F6D461FA-E247-492F-8B37-13DE5A46CEB3}" type="datetimeFigureOut">
              <a:rPr kumimoji="1" lang="ja-JP" altLang="en-US" smtClean="0"/>
              <a:t>2016/9/8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9" tIns="45709" rIns="91419" bIns="4570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9" y="4721225"/>
            <a:ext cx="5445125" cy="4471988"/>
          </a:xfrm>
          <a:prstGeom prst="rect">
            <a:avLst/>
          </a:prstGeom>
        </p:spPr>
        <p:txBody>
          <a:bodyPr vert="horz" lIns="91419" tIns="45709" rIns="91419" bIns="45709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864"/>
            <a:ext cx="2949574" cy="496886"/>
          </a:xfrm>
          <a:prstGeom prst="rect">
            <a:avLst/>
          </a:prstGeom>
        </p:spPr>
        <p:txBody>
          <a:bodyPr vert="horz" lIns="91419" tIns="45709" rIns="91419" bIns="4570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9" y="9440864"/>
            <a:ext cx="2949574" cy="496886"/>
          </a:xfrm>
          <a:prstGeom prst="rect">
            <a:avLst/>
          </a:prstGeom>
        </p:spPr>
        <p:txBody>
          <a:bodyPr vert="horz" lIns="91419" tIns="45709" rIns="91419" bIns="45709" rtlCol="0" anchor="b"/>
          <a:lstStyle>
            <a:lvl1pPr algn="r">
              <a:defRPr sz="1200"/>
            </a:lvl1pPr>
          </a:lstStyle>
          <a:p>
            <a:fld id="{6174F47B-B2F5-4487-A00D-D8D9567B19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4476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0836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6AB8-70D9-4B74-8DBA-EB7D730047DC}" type="datetimeFigureOut">
              <a:rPr kumimoji="1" lang="ja-JP" altLang="en-US" smtClean="0"/>
              <a:t>2016/9/8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78A8-8FFA-4F07-B856-5EF290909A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19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6AB8-70D9-4B74-8DBA-EB7D730047DC}" type="datetimeFigureOut">
              <a:rPr kumimoji="1" lang="ja-JP" altLang="en-US" smtClean="0"/>
              <a:t>2016/9/8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78A8-8FFA-4F07-B856-5EF290909A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4818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6AB8-70D9-4B74-8DBA-EB7D730047DC}" type="datetimeFigureOut">
              <a:rPr kumimoji="1" lang="ja-JP" altLang="en-US" smtClean="0"/>
              <a:t>2016/9/8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78A8-8FFA-4F07-B856-5EF290909A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7909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6AB8-70D9-4B74-8DBA-EB7D730047DC}" type="datetimeFigureOut">
              <a:rPr kumimoji="1" lang="ja-JP" altLang="en-US" smtClean="0"/>
              <a:t>2016/9/8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78A8-8FFA-4F07-B856-5EF290909A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622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6AB8-70D9-4B74-8DBA-EB7D730047DC}" type="datetimeFigureOut">
              <a:rPr kumimoji="1" lang="ja-JP" altLang="en-US" smtClean="0"/>
              <a:t>2016/9/8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78A8-8FFA-4F07-B856-5EF290909A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413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6AB8-70D9-4B74-8DBA-EB7D730047DC}" type="datetimeFigureOut">
              <a:rPr kumimoji="1" lang="ja-JP" altLang="en-US" smtClean="0"/>
              <a:t>2016/9/8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78A8-8FFA-4F07-B856-5EF290909A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157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6AB8-70D9-4B74-8DBA-EB7D730047DC}" type="datetimeFigureOut">
              <a:rPr kumimoji="1" lang="ja-JP" altLang="en-US" smtClean="0"/>
              <a:t>2016/9/8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78A8-8FFA-4F07-B856-5EF290909A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928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6AB8-70D9-4B74-8DBA-EB7D730047DC}" type="datetimeFigureOut">
              <a:rPr kumimoji="1" lang="ja-JP" altLang="en-US" smtClean="0"/>
              <a:t>2016/9/8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78A8-8FFA-4F07-B856-5EF290909A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427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6AB8-70D9-4B74-8DBA-EB7D730047DC}" type="datetimeFigureOut">
              <a:rPr kumimoji="1" lang="ja-JP" altLang="en-US" smtClean="0"/>
              <a:t>2016/9/8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78A8-8FFA-4F07-B856-5EF290909A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539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6AB8-70D9-4B74-8DBA-EB7D730047DC}" type="datetimeFigureOut">
              <a:rPr kumimoji="1" lang="ja-JP" altLang="en-US" smtClean="0"/>
              <a:t>2016/9/8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78A8-8FFA-4F07-B856-5EF290909A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800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6AB8-70D9-4B74-8DBA-EB7D730047DC}" type="datetimeFigureOut">
              <a:rPr kumimoji="1" lang="ja-JP" altLang="en-US" smtClean="0"/>
              <a:t>2016/9/8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78A8-8FFA-4F07-B856-5EF290909A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8323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 l="-2000" t="6000" r="-2000" b="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F6AB8-70D9-4B74-8DBA-EB7D730047DC}" type="datetimeFigureOut">
              <a:rPr kumimoji="1" lang="ja-JP" altLang="en-US" smtClean="0"/>
              <a:t>2016/9/8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778A8-8FFA-4F07-B856-5EF290909A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661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13000" b="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iba.kazumasa.fu\Pictures\18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232" y="7789814"/>
            <a:ext cx="1346778" cy="134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04664" y="1115617"/>
            <a:ext cx="6120680" cy="1656183"/>
          </a:xfrm>
        </p:spPr>
        <p:txBody>
          <a:bodyPr>
            <a:normAutofit/>
          </a:bodyPr>
          <a:lstStyle/>
          <a:p>
            <a:r>
              <a:rPr kumimoji="1" lang="ja-JP" altLang="en-US" sz="4800" b="1" dirty="0" smtClean="0">
                <a:solidFill>
                  <a:schemeClr val="tx2">
                    <a:lumMod val="7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「知って役立つ労働法」</a:t>
            </a:r>
            <a:endParaRPr kumimoji="1" lang="en-US" altLang="ja-JP" sz="4800" b="1" dirty="0" smtClean="0">
              <a:solidFill>
                <a:schemeClr val="tx2">
                  <a:lumMod val="7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800" b="1" dirty="0" smtClean="0">
                <a:solidFill>
                  <a:schemeClr val="accent5">
                    <a:lumMod val="75000"/>
                  </a:schemeClr>
                </a:solidFill>
              </a:rPr>
              <a:t>～就職後に後悔しないために～</a:t>
            </a:r>
            <a:endParaRPr kumimoji="1" lang="ja-JP" alt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0"/>
            <a:ext cx="6858000" cy="755575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ja-JP" altLang="en-US" sz="3200" i="1" smtClean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茨城労働局 </a:t>
            </a:r>
            <a:r>
              <a:rPr lang="ja-JP" altLang="en-US" sz="3200" i="1" smtClean="0">
                <a:solidFill>
                  <a:schemeClr val="accent2">
                    <a:lumMod val="7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出前</a:t>
            </a:r>
            <a:r>
              <a:rPr kumimoji="1" lang="ja-JP" altLang="en-US" sz="3200" i="1" smtClean="0">
                <a:solidFill>
                  <a:schemeClr val="accent2">
                    <a:lumMod val="7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講座 </a:t>
            </a:r>
            <a:r>
              <a:rPr lang="ja-JP" altLang="en-US" sz="3200" i="1" smtClean="0">
                <a:solidFill>
                  <a:schemeClr val="accent2">
                    <a:lumMod val="7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ｉｎ 筑波大学</a:t>
            </a:r>
            <a:endParaRPr kumimoji="1" lang="ja-JP" altLang="en-US" sz="3200" i="1" dirty="0">
              <a:solidFill>
                <a:schemeClr val="accent2">
                  <a:lumMod val="7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332656" y="2699793"/>
            <a:ext cx="6192688" cy="25922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0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日時</a:t>
            </a:r>
            <a:r>
              <a:rPr lang="ja-JP" altLang="en-US" sz="2000" b="1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 １０月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５</a:t>
            </a:r>
            <a:r>
              <a:rPr lang="ja-JP" altLang="en-US" sz="2000" b="1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  <a:r>
              <a:rPr lang="ja-JP" altLang="en-US" sz="2000" b="1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（水） </a:t>
            </a:r>
            <a:r>
              <a:rPr lang="en-US" altLang="ja-JP" sz="2000" b="1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sz="2000" b="1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６：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４５</a:t>
            </a:r>
            <a:r>
              <a:rPr lang="ja-JP" altLang="en-US" sz="2000" b="1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 </a:t>
            </a:r>
            <a:r>
              <a:rPr lang="en-US" altLang="ja-JP" sz="2000" b="1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sz="2000" b="1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７：４５会場： １Ｄ</a:t>
            </a:r>
            <a:r>
              <a:rPr lang="ja-JP" altLang="en-US" sz="20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</a:t>
            </a:r>
            <a:r>
              <a:rPr lang="ja-JP" altLang="en-US" sz="2000" b="1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０１講義室</a:t>
            </a:r>
            <a:endParaRPr lang="en-US" altLang="ja-JP" sz="2000" b="1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b="1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内容： ① 労働法の基礎知識</a:t>
            </a:r>
            <a:endParaRPr lang="en-US" altLang="ja-JP" sz="2000" b="1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b="1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    ② 就活・就職の際</a:t>
            </a:r>
            <a:r>
              <a:rPr lang="ja-JP" altLang="en-US" sz="2000" b="1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に気を付けたいこと</a:t>
            </a:r>
            <a:endParaRPr lang="en-US" altLang="ja-JP" sz="2000" b="1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講師： 茨城</a:t>
            </a:r>
            <a:r>
              <a:rPr lang="ja-JP" altLang="en-US" sz="2000" b="1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労働局雇用環境・均等室</a:t>
            </a:r>
            <a:endParaRPr lang="en-US" altLang="ja-JP" sz="20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    </a:t>
            </a:r>
            <a:r>
              <a:rPr lang="ja-JP" altLang="en-US" sz="2000" b="1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大畠 成明氏</a:t>
            </a:r>
            <a:endParaRPr lang="ja-JP" altLang="en-US" sz="20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" name="円/楕円 3"/>
          <p:cNvSpPr/>
          <p:nvPr/>
        </p:nvSpPr>
        <p:spPr>
          <a:xfrm>
            <a:off x="332656" y="5580112"/>
            <a:ext cx="5976664" cy="2736304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ja-JP" altLang="en-US" b="1" dirty="0" smtClean="0">
                <a:solidFill>
                  <a:srgbClr val="FF0000"/>
                </a:solidFill>
                <a:latin typeface="+mn-ea"/>
              </a:rPr>
              <a:t>既に就職が決まっている人</a:t>
            </a:r>
            <a:r>
              <a:rPr lang="ja-JP" altLang="en-US" b="1" dirty="0" smtClean="0">
                <a:solidFill>
                  <a:prstClr val="black"/>
                </a:solidFill>
                <a:latin typeface="+mn-ea"/>
              </a:rPr>
              <a:t>も</a:t>
            </a:r>
            <a:endParaRPr lang="en-US" altLang="ja-JP" b="1" dirty="0" smtClean="0">
              <a:solidFill>
                <a:prstClr val="black"/>
              </a:solidFill>
              <a:latin typeface="+mn-ea"/>
            </a:endParaRPr>
          </a:p>
          <a:p>
            <a:pPr lvl="0" algn="ctr"/>
            <a:r>
              <a:rPr lang="ja-JP" altLang="en-US" b="1" dirty="0" smtClean="0">
                <a:solidFill>
                  <a:srgbClr val="0070C0"/>
                </a:solidFill>
                <a:latin typeface="+mn-ea"/>
              </a:rPr>
              <a:t>これから就職活動を行う人</a:t>
            </a:r>
            <a:r>
              <a:rPr lang="ja-JP" altLang="en-US" b="1" dirty="0" smtClean="0">
                <a:solidFill>
                  <a:prstClr val="black"/>
                </a:solidFill>
                <a:latin typeface="+mn-ea"/>
              </a:rPr>
              <a:t>も</a:t>
            </a:r>
            <a:endParaRPr lang="en-US" altLang="ja-JP" b="1" dirty="0">
              <a:solidFill>
                <a:prstClr val="black"/>
              </a:solidFill>
              <a:latin typeface="+mn-ea"/>
            </a:endParaRPr>
          </a:p>
          <a:p>
            <a:pPr lvl="0" algn="ctr"/>
            <a:r>
              <a:rPr lang="ja-JP" altLang="en-US" b="1" dirty="0" smtClean="0">
                <a:solidFill>
                  <a:srgbClr val="9BBB59">
                    <a:lumMod val="50000"/>
                  </a:srgbClr>
                </a:solidFill>
                <a:latin typeface="+mn-ea"/>
              </a:rPr>
              <a:t>社会人になることを漠然と考えている人</a:t>
            </a:r>
            <a:r>
              <a:rPr lang="ja-JP" altLang="en-US" b="1" dirty="0" smtClean="0">
                <a:solidFill>
                  <a:prstClr val="black"/>
                </a:solidFill>
                <a:latin typeface="+mn-ea"/>
              </a:rPr>
              <a:t>も</a:t>
            </a:r>
            <a:endParaRPr lang="en-US" altLang="ja-JP" b="1" dirty="0">
              <a:solidFill>
                <a:prstClr val="black"/>
              </a:solidFill>
              <a:latin typeface="+mn-ea"/>
            </a:endParaRPr>
          </a:p>
          <a:p>
            <a:pPr lvl="0" algn="ctr"/>
            <a:r>
              <a:rPr lang="ja-JP" altLang="en-US" b="1" dirty="0" smtClean="0">
                <a:solidFill>
                  <a:prstClr val="black"/>
                </a:solidFill>
                <a:latin typeface="+mn-ea"/>
              </a:rPr>
              <a:t>是非</a:t>
            </a:r>
            <a:r>
              <a:rPr lang="ja-JP" altLang="en-US" b="1" dirty="0">
                <a:solidFill>
                  <a:prstClr val="black"/>
                </a:solidFill>
                <a:latin typeface="+mn-ea"/>
              </a:rPr>
              <a:t>知って</a:t>
            </a:r>
            <a:r>
              <a:rPr lang="ja-JP" altLang="en-US" b="1" dirty="0" smtClean="0">
                <a:solidFill>
                  <a:prstClr val="black"/>
                </a:solidFill>
                <a:latin typeface="+mn-ea"/>
              </a:rPr>
              <a:t>おいてほしい！</a:t>
            </a:r>
            <a:endParaRPr lang="en-US" altLang="ja-JP" b="1" dirty="0" smtClean="0">
              <a:solidFill>
                <a:prstClr val="black"/>
              </a:solidFill>
              <a:latin typeface="+mn-ea"/>
            </a:endParaRPr>
          </a:p>
          <a:p>
            <a:pPr lvl="0" algn="ctr"/>
            <a:endParaRPr lang="en-US" altLang="ja-JP" b="1" dirty="0" smtClean="0">
              <a:solidFill>
                <a:prstClr val="black"/>
              </a:solidFill>
              <a:latin typeface="+mn-ea"/>
            </a:endParaRPr>
          </a:p>
          <a:p>
            <a:pPr lvl="0" algn="ctr"/>
            <a:r>
              <a:rPr lang="ja-JP" altLang="en-US" sz="1400" b="1" dirty="0">
                <a:solidFill>
                  <a:prstClr val="black"/>
                </a:solidFill>
                <a:latin typeface="+mn-ea"/>
              </a:rPr>
              <a:t>「社会に出る前に知っておきたいこと</a:t>
            </a:r>
            <a:r>
              <a:rPr lang="ja-JP" altLang="en-US" sz="1400" b="1" dirty="0" smtClean="0">
                <a:solidFill>
                  <a:prstClr val="black"/>
                </a:solidFill>
                <a:latin typeface="+mn-ea"/>
              </a:rPr>
              <a:t>」</a:t>
            </a:r>
            <a:endParaRPr lang="en-US" altLang="ja-JP" sz="1400" b="1" dirty="0">
              <a:solidFill>
                <a:prstClr val="black"/>
              </a:solidFill>
              <a:latin typeface="+mn-ea"/>
            </a:endParaRPr>
          </a:p>
          <a:p>
            <a:pPr lvl="0" algn="ctr"/>
            <a:r>
              <a:rPr lang="ja-JP" altLang="en-US" sz="1400" b="1" dirty="0" smtClean="0">
                <a:solidFill>
                  <a:prstClr val="black"/>
                </a:solidFill>
                <a:latin typeface="+mn-ea"/>
              </a:rPr>
              <a:t>「企業研究のチェックポイント」</a:t>
            </a:r>
            <a:endParaRPr lang="en-US" altLang="ja-JP" sz="1400" b="1" dirty="0" smtClean="0">
              <a:solidFill>
                <a:prstClr val="black"/>
              </a:solidFill>
              <a:latin typeface="+mn-ea"/>
            </a:endParaRPr>
          </a:p>
          <a:p>
            <a:pPr lvl="0" algn="ctr"/>
            <a:r>
              <a:rPr lang="ja-JP" altLang="en-US" sz="1400" b="1" dirty="0" smtClean="0">
                <a:solidFill>
                  <a:prstClr val="black"/>
                </a:solidFill>
                <a:latin typeface="+mn-ea"/>
              </a:rPr>
              <a:t>「ブラック企業の見分け方とは？」など今後役立つ知識が目白押しのセミナーです！</a:t>
            </a:r>
            <a:endParaRPr lang="en-US" altLang="ja-JP" sz="14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5" name="大波 4"/>
          <p:cNvSpPr/>
          <p:nvPr/>
        </p:nvSpPr>
        <p:spPr>
          <a:xfrm>
            <a:off x="5085184" y="5292080"/>
            <a:ext cx="1440160" cy="1080120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学群生・院生</a:t>
            </a:r>
            <a:endParaRPr kumimoji="1" lang="en-US" altLang="ja-JP" sz="1600" dirty="0" smtClean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全学年対象</a:t>
            </a:r>
            <a:endParaRPr kumimoji="1" lang="ja-JP" altLang="en-US" sz="16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30399" y="8468625"/>
            <a:ext cx="5043603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問い合わせ：ﾀﾞｲﾊﾞｰｼﾃｨ･ｱｸｾｼﾋﾞﾘﾃｨ･</a:t>
            </a:r>
            <a:r>
              <a:rPr lang="ja-JP" altLang="en-US" sz="11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ｷｬﾘｱｾﾝﾀｰ</a:t>
            </a:r>
            <a:r>
              <a:rPr lang="en-US" altLang="ja-JP" sz="11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/</a:t>
            </a:r>
            <a:r>
              <a:rPr kumimoji="1" lang="ja-JP" altLang="en-US" sz="1100" dirty="0" smtClean="0">
                <a:solidFill>
                  <a:schemeClr val="tx1"/>
                </a:solidFill>
              </a:rPr>
              <a:t>学生部就職課  </a:t>
            </a:r>
            <a:r>
              <a:rPr kumimoji="1" lang="en-US" altLang="ja-JP" sz="1100" dirty="0" smtClean="0">
                <a:solidFill>
                  <a:schemeClr val="tx1"/>
                </a:solidFill>
              </a:rPr>
              <a:t>029-853-6091</a:t>
            </a:r>
            <a:endParaRPr kumimoji="1" lang="ja-JP" alt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3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148</Words>
  <Application>Microsoft Office PowerPoint</Application>
  <PresentationFormat>画面に合わせる (4:3)</PresentationFormat>
  <Paragraphs>19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茨城労働局 出前講座 ｉｎ 筑波大学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茨城労働局 出前講座 ｉｎ 筑波大学</dc:title>
  <dc:creator>FJ-USER</dc:creator>
  <cp:lastModifiedBy>小室　美陽</cp:lastModifiedBy>
  <cp:revision>39</cp:revision>
  <cp:lastPrinted>2014-09-22T07:25:47Z</cp:lastPrinted>
  <dcterms:created xsi:type="dcterms:W3CDTF">2013-11-14T00:48:53Z</dcterms:created>
  <dcterms:modified xsi:type="dcterms:W3CDTF">2016-09-08T04:59:37Z</dcterms:modified>
</cp:coreProperties>
</file>